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4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0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86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3816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95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6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03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3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6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7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4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9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1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4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3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7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1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13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Exercise Log for 8/2/21</a:t>
            </a:r>
            <a:br>
              <a:rPr lang="en-US" u="sng" dirty="0" smtClean="0">
                <a:solidFill>
                  <a:schemeClr val="tx1"/>
                </a:solidFill>
              </a:rPr>
            </a:b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0832" y="1230472"/>
            <a:ext cx="4619962" cy="553523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46532" y="1690688"/>
            <a:ext cx="4160261" cy="46148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70032" y="2221467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38135" y="2508954"/>
            <a:ext cx="40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04959" y="2256732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Low Impact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141" y="2256732"/>
            <a:ext cx="176799" cy="2316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227" y="2455806"/>
            <a:ext cx="176799" cy="231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949" y="2626064"/>
            <a:ext cx="176799" cy="2316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849" y="2925175"/>
            <a:ext cx="176799" cy="2316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3373" y="2221467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93677" y="2256732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41882" y="262606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79554" y="2601575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2676" y="2382375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8/2/21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74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u="sng" dirty="0"/>
              <a:t>Session 13: 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Cool-Down </a:t>
            </a:r>
            <a:r>
              <a:rPr lang="en-US" sz="6600" dirty="0"/>
              <a:t>Exercises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4800" u="sng" dirty="0" smtClean="0"/>
              <a:t>Group Discussion</a:t>
            </a:r>
            <a:r>
              <a:rPr lang="en-US" sz="4800" dirty="0" smtClean="0"/>
              <a:t>:  </a:t>
            </a:r>
          </a:p>
          <a:p>
            <a:pPr algn="ctr"/>
            <a:r>
              <a:rPr lang="en-US" sz="4800" dirty="0" smtClean="0"/>
              <a:t>Why is it important to cool-down?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72864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Benefits of Cool-Down Exercises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Cool-Down Exercises at the end of an exercise session</a:t>
            </a:r>
            <a:r>
              <a:rPr lang="en-US" dirty="0" smtClean="0"/>
              <a:t>:</a:t>
            </a:r>
          </a:p>
          <a:p>
            <a:r>
              <a:rPr lang="en-US" dirty="0"/>
              <a:t>Enable you to relax</a:t>
            </a:r>
            <a:r>
              <a:rPr lang="en-US" dirty="0" smtClean="0"/>
              <a:t>.</a:t>
            </a:r>
          </a:p>
          <a:p>
            <a:r>
              <a:rPr lang="en-US" dirty="0"/>
              <a:t>Prevent blood from pooling in the legs after exercise</a:t>
            </a:r>
            <a:r>
              <a:rPr lang="en-US" dirty="0" smtClean="0"/>
              <a:t>.</a:t>
            </a:r>
          </a:p>
          <a:p>
            <a:r>
              <a:rPr lang="en-US" dirty="0"/>
              <a:t>Will prevent you from feeling light headed</a:t>
            </a:r>
            <a:r>
              <a:rPr lang="en-US" dirty="0" smtClean="0"/>
              <a:t>.</a:t>
            </a:r>
          </a:p>
          <a:p>
            <a:r>
              <a:rPr lang="en-US" dirty="0"/>
              <a:t>Will help to prevent muscle soreness after exercise.</a:t>
            </a:r>
          </a:p>
        </p:txBody>
      </p:sp>
      <p:pic>
        <p:nvPicPr>
          <p:cNvPr id="5" name="Content Placeholder 4" descr="Woman doing stretching exercises in a class outdoors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94" y="2572544"/>
            <a:ext cx="4286250" cy="2857500"/>
          </a:xfrm>
        </p:spPr>
      </p:pic>
    </p:spTree>
    <p:extLst>
      <p:ext uri="{BB962C8B-B14F-4D97-AF65-F5344CB8AC3E}">
        <p14:creationId xmlns:p14="http://schemas.microsoft.com/office/powerpoint/2010/main" val="2805454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How to cool down and relax: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After doing most of your strenuous exercises, take five extra minutes to cool down and relax</a:t>
            </a:r>
            <a:r>
              <a:rPr lang="en-US" dirty="0" smtClean="0"/>
              <a:t>.</a:t>
            </a:r>
          </a:p>
          <a:p>
            <a:r>
              <a:rPr lang="en-US" dirty="0"/>
              <a:t>If you were walking, walk at a slower pace for five more minutes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If you </a:t>
            </a:r>
            <a:r>
              <a:rPr lang="en-US" dirty="0"/>
              <a:t>were bicycling, cycle at a progressively slower pace for the last five minutes.</a:t>
            </a:r>
          </a:p>
        </p:txBody>
      </p:sp>
      <p:pic>
        <p:nvPicPr>
          <p:cNvPr id="7" name="Content Placeholder 6" descr="Woman And Bicycle Free Stock Photo - Public Domain Picture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8" y="2333794"/>
            <a:ext cx="5033962" cy="3334999"/>
          </a:xfrm>
        </p:spPr>
      </p:pic>
    </p:spTree>
    <p:extLst>
      <p:ext uri="{BB962C8B-B14F-4D97-AF65-F5344CB8AC3E}">
        <p14:creationId xmlns:p14="http://schemas.microsoft.com/office/powerpoint/2010/main" val="3634985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48348" y="1405414"/>
            <a:ext cx="3932237" cy="4638704"/>
          </a:xfrm>
        </p:spPr>
        <p:txBody>
          <a:bodyPr>
            <a:normAutofit/>
          </a:bodyPr>
          <a:lstStyle/>
          <a:p>
            <a:r>
              <a:rPr lang="en-US" sz="2800" dirty="0"/>
              <a:t>In our exercise class we have cooled down by using a combination of stretching, isometric muscle contractions followed by relaxation, and relaxed breathing techniques.  You may practice this at home.</a:t>
            </a:r>
          </a:p>
        </p:txBody>
      </p:sp>
      <p:pic>
        <p:nvPicPr>
          <p:cNvPr id="10" name="Content Placeholder 9" descr="명상 젠 찬 · Pixabay의 무료 사진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405414"/>
            <a:ext cx="6172200" cy="4037647"/>
          </a:xfrm>
        </p:spPr>
      </p:pic>
    </p:spTree>
    <p:extLst>
      <p:ext uri="{BB962C8B-B14F-4D97-AF65-F5344CB8AC3E}">
        <p14:creationId xmlns:p14="http://schemas.microsoft.com/office/powerpoint/2010/main" val="568228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Great Job Everyone and have a great night!  See you Thursday!</a:t>
            </a:r>
            <a:endParaRPr lang="en-US" dirty="0"/>
          </a:p>
        </p:txBody>
      </p:sp>
      <p:pic>
        <p:nvPicPr>
          <p:cNvPr id="4" name="Content Placeholder 3" descr="Peanuts Inspired Dance Party - Dryden 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87" y="2391569"/>
            <a:ext cx="5715000" cy="3219450"/>
          </a:xfrm>
        </p:spPr>
      </p:pic>
    </p:spTree>
    <p:extLst>
      <p:ext uri="{BB962C8B-B14F-4D97-AF65-F5344CB8AC3E}">
        <p14:creationId xmlns:p14="http://schemas.microsoft.com/office/powerpoint/2010/main" val="1850356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30</TotalTime>
  <Words>181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Depth</vt:lpstr>
      <vt:lpstr>Exercise Log for 8/2/21 </vt:lpstr>
      <vt:lpstr>Session 13:  Cool-Down Exercises</vt:lpstr>
      <vt:lpstr>Benefits of Cool-Down Exercises</vt:lpstr>
      <vt:lpstr>How to cool down and relax:</vt:lpstr>
      <vt:lpstr>PowerPoint Presentation</vt:lpstr>
      <vt:lpstr>Great Job Everyone and have a great night!  See you Thursday!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Log for 8/2/21</dc:title>
  <dc:creator>Shannon Willis</dc:creator>
  <cp:lastModifiedBy>Shannon Willis</cp:lastModifiedBy>
  <cp:revision>4</cp:revision>
  <dcterms:created xsi:type="dcterms:W3CDTF">2021-08-02T15:06:08Z</dcterms:created>
  <dcterms:modified xsi:type="dcterms:W3CDTF">2021-08-02T15:36:29Z</dcterms:modified>
</cp:coreProperties>
</file>